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654" autoAdjust="0"/>
  </p:normalViewPr>
  <p:slideViewPr>
    <p:cSldViewPr>
      <p:cViewPr varScale="1">
        <p:scale>
          <a:sx n="63" d="100"/>
          <a:sy n="63" d="100"/>
        </p:scale>
        <p:origin x="-7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B273-967E-409E-AFA7-D14D5A018885}" type="datetimeFigureOut">
              <a:rPr lang="en-US" smtClean="0"/>
              <a:pPr/>
              <a:t>2/5/2009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A8379-8609-4079-8058-BE0DE9D8F8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jhsst.edu/~dhyatt/fall/fall7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rs.fs.usda.gov/compass/issue9/images/hardwoodsmap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jhsst.edu/~dhyatt/fall/fall7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Ozark-Ouachita Highlands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East of the flat plains of Oklahoma is rugged of hills.</a:t>
            </a:r>
          </a:p>
          <a:p>
            <a:r>
              <a:rPr lang="en-US" dirty="0" smtClean="0"/>
              <a:t>River had cut deep canyon in the highlands there are also many underground cave including Blanchard caverns.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Appalachian Highlands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After you past the Ozark-Ouachita  the low land will be flat then you will come to Appalachian Highlands .</a:t>
            </a:r>
          </a:p>
          <a:p>
            <a:r>
              <a:rPr lang="en-US" dirty="0" smtClean="0"/>
              <a:t>The mountains of the region runs from Alabama all the way north to Canada.   </a:t>
            </a:r>
            <a:endParaRPr lang="en-US" dirty="0"/>
          </a:p>
        </p:txBody>
      </p:sp>
      <p:pic>
        <p:nvPicPr>
          <p:cNvPr id="3074" name="Picture 2" descr="http://www.tjhsst.edu/~dhyatt/fall/fall7x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3657600" cy="440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plains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Almost 1,000 miles of flat or gently rolling land lie between the eastern and western mountain.</a:t>
            </a:r>
          </a:p>
          <a:p>
            <a:r>
              <a:rPr lang="en-US" dirty="0" smtClean="0"/>
              <a:t> It  starts as a low plateaus and hill and level off in to a  flat Land . </a:t>
            </a:r>
          </a:p>
          <a:p>
            <a:r>
              <a:rPr lang="en-US" dirty="0" smtClean="0"/>
              <a:t>Also the western part of the region is called the great plains.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Coastal lowlands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Coastal lowlands extend along the Atlantic and the Golf Coasts from Maine to Texas.</a:t>
            </a:r>
          </a:p>
          <a:p>
            <a:r>
              <a:rPr lang="en-US" dirty="0" smtClean="0"/>
              <a:t>The new Hampshire alone 10 miles wide. It forms  wide belts of land that includes Florida. Some of the rises over 100 feet above sea level 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Picture of the Ozark-Ouachita Highlands </a:t>
            </a:r>
            <a:endParaRPr lang="en-US" dirty="0"/>
          </a:p>
        </p:txBody>
      </p:sp>
      <p:pic>
        <p:nvPicPr>
          <p:cNvPr id="20482" name="Picture 2" descr="Distribution of Upland Hardwood Forest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Interior plains or know as the Great  Plains</a:t>
            </a:r>
            <a:endParaRPr lang="en-US" dirty="0"/>
          </a:p>
        </p:txBody>
      </p:sp>
      <p:pic>
        <p:nvPicPr>
          <p:cNvPr id="3" name="Picture 2" descr="plai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4780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Appalachian highlands</a:t>
            </a:r>
            <a:endParaRPr lang="en-US" dirty="0"/>
          </a:p>
        </p:txBody>
      </p:sp>
      <p:pic>
        <p:nvPicPr>
          <p:cNvPr id="3" name="Picture 2" descr="http://www.tjhsst.edu/~dhyatt/fall/fall7x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385887"/>
            <a:ext cx="4267200" cy="5133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Coastal Lowlands           </a:t>
            </a:r>
            <a:endParaRPr lang="en-US" dirty="0"/>
          </a:p>
        </p:txBody>
      </p:sp>
      <p:pic>
        <p:nvPicPr>
          <p:cNvPr id="18434" name="Picture 2" descr="http://www.lastfrontiers.com/getthumb.php?id=2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00050"/>
            <a:ext cx="1428750" cy="1076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182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Ozark-Ouachita Highlands </vt:lpstr>
      <vt:lpstr>Appalachian Highlands </vt:lpstr>
      <vt:lpstr>Interior plains </vt:lpstr>
      <vt:lpstr>Coastal lowlands </vt:lpstr>
      <vt:lpstr>Picture of the Ozark-Ouachita Highlands </vt:lpstr>
      <vt:lpstr>Interior plains or know as the Great  Plains</vt:lpstr>
      <vt:lpstr>Appalachian highlands</vt:lpstr>
      <vt:lpstr>Coastal Lowlands         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Ozark-Ouachita Highlands </dc:title>
  <dc:creator> </dc:creator>
  <cp:lastModifiedBy> </cp:lastModifiedBy>
  <cp:revision>19</cp:revision>
  <dcterms:created xsi:type="dcterms:W3CDTF">2009-01-29T14:00:52Z</dcterms:created>
  <dcterms:modified xsi:type="dcterms:W3CDTF">2009-02-05T14:24:10Z</dcterms:modified>
</cp:coreProperties>
</file>